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Гульчачак</cp:lastModifiedBy>
  <cp:revision>1451</cp:revision>
  <dcterms:modified xsi:type="dcterms:W3CDTF">2016-06-30T08:19:16Z</dcterms:modified>
</cp:coreProperties>
</file>